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/Relationships>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Relationship Id="rId3" Type="http://schemas.openxmlformats.org/officeDocument/2006/relationships/image" Target="../media/image106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jpg"/><Relationship Id="rId4" Type="http://schemas.openxmlformats.org/officeDocument/2006/relationships/image" Target="../media/image127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Relationship Id="rId3" Type="http://schemas.openxmlformats.org/officeDocument/2006/relationships/image" Target="../media/image135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6248"/>
            <a:ext cx="1676001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0">
                <a:latin typeface="Times New Roman"/>
                <a:cs typeface="Times New Roman"/>
              </a:rPr>
              <a:t>CO</a:t>
            </a:r>
            <a:r>
              <a:rPr dirty="0" smtClean="0" sz="2300" spc="4">
                <a:latin typeface="Times New Roman"/>
                <a:cs typeface="Times New Roman"/>
              </a:rPr>
              <a:t>N</a:t>
            </a:r>
            <a:r>
              <a:rPr dirty="0" smtClean="0" sz="2300" spc="0">
                <a:latin typeface="Times New Roman"/>
                <a:cs typeface="Times New Roman"/>
              </a:rPr>
              <a:t>T</a:t>
            </a:r>
            <a:r>
              <a:rPr dirty="0" smtClean="0" sz="2300" spc="-19">
                <a:latin typeface="Times New Roman"/>
                <a:cs typeface="Times New Roman"/>
              </a:rPr>
              <a:t>E</a:t>
            </a:r>
            <a:r>
              <a:rPr dirty="0" smtClean="0" sz="2300" spc="0">
                <a:latin typeface="Times New Roman"/>
                <a:cs typeface="Times New Roman"/>
              </a:rPr>
              <a:t>NT</a:t>
            </a:r>
            <a:r>
              <a:rPr dirty="0" smtClean="0" sz="2300" spc="-9">
                <a:latin typeface="Times New Roman"/>
                <a:cs typeface="Times New Roman"/>
              </a:rPr>
              <a:t>S</a:t>
            </a:r>
            <a:r>
              <a:rPr dirty="0" smtClean="0" sz="2300" spc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33606"/>
            <a:ext cx="202200" cy="137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58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0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33606"/>
            <a:ext cx="2352854" cy="137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>
                <a:latin typeface="Times New Roman"/>
                <a:cs typeface="Times New Roman"/>
              </a:rPr>
              <a:t>D</a:t>
            </a:r>
            <a:r>
              <a:rPr dirty="0" smtClean="0" sz="1400" spc="4">
                <a:latin typeface="Times New Roman"/>
                <a:cs typeface="Times New Roman"/>
              </a:rPr>
              <a:t>i</a:t>
            </a:r>
            <a:r>
              <a:rPr dirty="0" smtClean="0" sz="1400" spc="-4">
                <a:latin typeface="Times New Roman"/>
                <a:cs typeface="Times New Roman"/>
              </a:rPr>
              <a:t>s</a:t>
            </a:r>
            <a:r>
              <a:rPr dirty="0" smtClean="0" sz="1400" spc="4">
                <a:latin typeface="Times New Roman"/>
                <a:cs typeface="Times New Roman"/>
              </a:rPr>
              <a:t>t</a:t>
            </a:r>
            <a:r>
              <a:rPr dirty="0" smtClean="0" sz="1400" spc="-4">
                <a:latin typeface="Times New Roman"/>
                <a:cs typeface="Times New Roman"/>
              </a:rPr>
              <a:t>i</a:t>
            </a:r>
            <a:r>
              <a:rPr dirty="0" smtClean="0" sz="1400" spc="4">
                <a:latin typeface="Times New Roman"/>
                <a:cs typeface="Times New Roman"/>
              </a:rPr>
              <a:t>n</a:t>
            </a:r>
            <a:r>
              <a:rPr dirty="0" smtClean="0" sz="1400" spc="-9">
                <a:latin typeface="Times New Roman"/>
                <a:cs typeface="Times New Roman"/>
              </a:rPr>
              <a:t>c</a:t>
            </a:r>
            <a:r>
              <a:rPr dirty="0" smtClean="0" sz="1400" spc="0">
                <a:latin typeface="Times New Roman"/>
                <a:cs typeface="Times New Roman"/>
              </a:rPr>
              <a:t>t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-9">
                <a:latin typeface="Times New Roman"/>
                <a:cs typeface="Times New Roman"/>
              </a:rPr>
              <a:t>V</a:t>
            </a:r>
            <a:r>
              <a:rPr dirty="0" smtClean="0" sz="1400" spc="0">
                <a:latin typeface="Times New Roman"/>
                <a:cs typeface="Times New Roman"/>
              </a:rPr>
              <a:t>s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-9">
                <a:latin typeface="Times New Roman"/>
                <a:cs typeface="Times New Roman"/>
              </a:rPr>
              <a:t>G</a:t>
            </a:r>
            <a:r>
              <a:rPr dirty="0" smtClean="0" sz="1400" spc="0">
                <a:latin typeface="Times New Roman"/>
                <a:cs typeface="Times New Roman"/>
              </a:rPr>
              <a:t>r</a:t>
            </a:r>
            <a:r>
              <a:rPr dirty="0" smtClean="0" sz="1400" spc="-4">
                <a:latin typeface="Times New Roman"/>
                <a:cs typeface="Times New Roman"/>
              </a:rPr>
              <a:t>o</a:t>
            </a:r>
            <a:r>
              <a:rPr dirty="0" smtClean="0" sz="1400" spc="4">
                <a:latin typeface="Times New Roman"/>
                <a:cs typeface="Times New Roman"/>
              </a:rPr>
              <a:t>u</a:t>
            </a:r>
            <a:r>
              <a:rPr dirty="0" smtClean="0" sz="1400" spc="0">
                <a:latin typeface="Times New Roman"/>
                <a:cs typeface="Times New Roman"/>
              </a:rPr>
              <a:t>p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Times New Roman"/>
                <a:cs typeface="Times New Roman"/>
              </a:rPr>
              <a:t>By</a:t>
            </a:r>
            <a:r>
              <a:rPr dirty="0" smtClean="0" sz="1400" spc="-19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Times New Roman"/>
                <a:cs typeface="Times New Roman"/>
              </a:rPr>
              <a:t>Fu</a:t>
            </a:r>
            <a:r>
              <a:rPr dirty="0" smtClean="0" sz="1400" spc="4">
                <a:latin typeface="Times New Roman"/>
                <a:cs typeface="Times New Roman"/>
              </a:rPr>
              <a:t>n</a:t>
            </a:r>
            <a:r>
              <a:rPr dirty="0" smtClean="0" sz="1400" spc="-9">
                <a:latin typeface="Times New Roman"/>
                <a:cs typeface="Times New Roman"/>
              </a:rPr>
              <a:t>c</a:t>
            </a:r>
            <a:r>
              <a:rPr dirty="0" smtClean="0" sz="1400" spc="-4">
                <a:latin typeface="Times New Roman"/>
                <a:cs typeface="Times New Roman"/>
              </a:rPr>
              <a:t>t</a:t>
            </a:r>
            <a:r>
              <a:rPr dirty="0" smtClean="0" sz="1400" spc="4">
                <a:latin typeface="Times New Roman"/>
                <a:cs typeface="Times New Roman"/>
              </a:rPr>
              <a:t>i</a:t>
            </a:r>
            <a:r>
              <a:rPr dirty="0" smtClean="0" sz="1400" spc="-4">
                <a:latin typeface="Times New Roman"/>
                <a:cs typeface="Times New Roman"/>
              </a:rPr>
              <a:t>o</a:t>
            </a:r>
            <a:r>
              <a:rPr dirty="0" smtClean="0" sz="1400" spc="-4">
                <a:latin typeface="Times New Roman"/>
                <a:cs typeface="Times New Roman"/>
              </a:rPr>
              <a:t>n</a:t>
            </a:r>
            <a:r>
              <a:rPr dirty="0" smtClean="0" sz="1400" spc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158"/>
              </a:spcBef>
            </a:pPr>
            <a:r>
              <a:rPr dirty="0" smtClean="0" sz="1400" spc="-4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x</a:t>
            </a:r>
            <a:r>
              <a:rPr dirty="0" smtClean="0" sz="1400" spc="-4">
                <a:latin typeface="Times New Roman"/>
                <a:cs typeface="Times New Roman"/>
              </a:rPr>
              <a:t>p</a:t>
            </a:r>
            <a:r>
              <a:rPr dirty="0" smtClean="0" sz="1400" spc="4">
                <a:latin typeface="Times New Roman"/>
                <a:cs typeface="Times New Roman"/>
              </a:rPr>
              <a:t>l</a:t>
            </a:r>
            <a:r>
              <a:rPr dirty="0" smtClean="0" sz="1400" spc="0">
                <a:latin typeface="Times New Roman"/>
                <a:cs typeface="Times New Roman"/>
              </a:rPr>
              <a:t>a</a:t>
            </a:r>
            <a:r>
              <a:rPr dirty="0" smtClean="0" sz="1400" spc="-4">
                <a:latin typeface="Times New Roman"/>
                <a:cs typeface="Times New Roman"/>
              </a:rPr>
              <a:t>i</a:t>
            </a:r>
            <a:r>
              <a:rPr dirty="0" smtClean="0" sz="1400" spc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marL="56896" marR="1050453" indent="-44196">
              <a:lnSpc>
                <a:spcPts val="1609"/>
              </a:lnSpc>
              <a:spcBef>
                <a:spcPts val="235"/>
              </a:spcBef>
            </a:pPr>
            <a:r>
              <a:rPr dirty="0" smtClean="0" sz="1400" spc="0">
                <a:latin typeface="Times New Roman"/>
                <a:cs typeface="Times New Roman"/>
              </a:rPr>
              <a:t>F</a:t>
            </a:r>
            <a:r>
              <a:rPr dirty="0" smtClean="0" sz="1400" spc="4">
                <a:latin typeface="Times New Roman"/>
                <a:cs typeface="Times New Roman"/>
              </a:rPr>
              <a:t>o</a:t>
            </a:r>
            <a:r>
              <a:rPr dirty="0" smtClean="0" sz="1400" spc="0">
                <a:latin typeface="Times New Roman"/>
                <a:cs typeface="Times New Roman"/>
              </a:rPr>
              <a:t>r</a:t>
            </a:r>
            <a:r>
              <a:rPr dirty="0" smtClean="0" sz="1400" spc="-25">
                <a:latin typeface="Times New Roman"/>
                <a:cs typeface="Times New Roman"/>
              </a:rPr>
              <a:t>m</a:t>
            </a:r>
            <a:r>
              <a:rPr dirty="0" smtClean="0" sz="1400" spc="0">
                <a:latin typeface="Times New Roman"/>
                <a:cs typeface="Times New Roman"/>
              </a:rPr>
              <a:t>at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Times New Roman"/>
                <a:cs typeface="Times New Roman"/>
              </a:rPr>
              <a:t>Fu</a:t>
            </a:r>
            <a:r>
              <a:rPr dirty="0" smtClean="0" sz="1400" spc="4">
                <a:latin typeface="Times New Roman"/>
                <a:cs typeface="Times New Roman"/>
              </a:rPr>
              <a:t>n</a:t>
            </a:r>
            <a:r>
              <a:rPr dirty="0" smtClean="0" sz="1400" spc="-9">
                <a:latin typeface="Times New Roman"/>
                <a:cs typeface="Times New Roman"/>
              </a:rPr>
              <a:t>c</a:t>
            </a:r>
            <a:r>
              <a:rPr dirty="0" smtClean="0" sz="1400" spc="-4">
                <a:latin typeface="Times New Roman"/>
                <a:cs typeface="Times New Roman"/>
              </a:rPr>
              <a:t>t</a:t>
            </a:r>
            <a:r>
              <a:rPr dirty="0" smtClean="0" sz="1400" spc="4">
                <a:latin typeface="Times New Roman"/>
                <a:cs typeface="Times New Roman"/>
              </a:rPr>
              <a:t>i</a:t>
            </a:r>
            <a:r>
              <a:rPr dirty="0" smtClean="0" sz="1400" spc="-4">
                <a:latin typeface="Times New Roman"/>
                <a:cs typeface="Times New Roman"/>
              </a:rPr>
              <a:t>o</a:t>
            </a:r>
            <a:r>
              <a:rPr dirty="0" smtClean="0" sz="1400" spc="-4">
                <a:latin typeface="Times New Roman"/>
                <a:cs typeface="Times New Roman"/>
              </a:rPr>
              <a:t>n</a:t>
            </a:r>
            <a:r>
              <a:rPr dirty="0" smtClean="0" sz="1400" spc="0">
                <a:latin typeface="Times New Roman"/>
                <a:cs typeface="Times New Roman"/>
              </a:rPr>
              <a:t>s</a:t>
            </a:r>
            <a:r>
              <a:rPr dirty="0" smtClean="0" sz="1400" spc="0">
                <a:latin typeface="Times New Roman"/>
                <a:cs typeface="Times New Roman"/>
              </a:rPr>
              <a:t> </a:t>
            </a:r>
            <a:endParaRPr sz="1400">
              <a:latin typeface="Times New Roman"/>
              <a:cs typeface="Times New Roman"/>
            </a:endParaRPr>
          </a:p>
          <a:p>
            <a:pPr marL="56896" marR="1050453">
              <a:lnSpc>
                <a:spcPts val="1609"/>
              </a:lnSpc>
              <a:spcBef>
                <a:spcPts val="244"/>
              </a:spcBef>
            </a:pPr>
            <a:r>
              <a:rPr dirty="0" smtClean="0" sz="1400" spc="-4">
                <a:latin typeface="Times New Roman"/>
                <a:cs typeface="Times New Roman"/>
              </a:rPr>
              <a:t>H</a:t>
            </a:r>
            <a:r>
              <a:rPr dirty="0" smtClean="0" sz="1400" spc="0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l</a:t>
            </a:r>
            <a:r>
              <a:rPr dirty="0" smtClean="0" sz="1400" spc="0">
                <a:latin typeface="Times New Roman"/>
                <a:cs typeface="Times New Roman"/>
              </a:rPr>
              <a:t>p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-14">
                <a:latin typeface="Times New Roman"/>
                <a:cs typeface="Times New Roman"/>
              </a:rPr>
              <a:t>a</a:t>
            </a:r>
            <a:r>
              <a:rPr dirty="0" smtClean="0" sz="1400" spc="4">
                <a:latin typeface="Times New Roman"/>
                <a:cs typeface="Times New Roman"/>
              </a:rPr>
              <a:t>n</a:t>
            </a:r>
            <a:r>
              <a:rPr dirty="0" smtClean="0" sz="1400" spc="0">
                <a:latin typeface="Times New Roman"/>
                <a:cs typeface="Times New Roman"/>
              </a:rPr>
              <a:t>d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-14">
                <a:latin typeface="Times New Roman"/>
                <a:cs typeface="Times New Roman"/>
              </a:rPr>
              <a:t>S</a:t>
            </a:r>
            <a:r>
              <a:rPr dirty="0" smtClean="0" sz="1400" spc="-4">
                <a:latin typeface="Times New Roman"/>
                <a:cs typeface="Times New Roman"/>
              </a:rPr>
              <a:t>h</a:t>
            </a:r>
            <a:r>
              <a:rPr dirty="0" smtClean="0" sz="1400" spc="4">
                <a:latin typeface="Times New Roman"/>
                <a:cs typeface="Times New Roman"/>
              </a:rPr>
              <a:t>o</a:t>
            </a:r>
            <a:r>
              <a:rPr dirty="0" smtClean="0" sz="1400" spc="0">
                <a:latin typeface="Times New Roman"/>
                <a:cs typeface="Times New Roman"/>
              </a:rPr>
              <a:t>w</a:t>
            </a:r>
            <a:r>
              <a:rPr dirty="0" smtClean="0" sz="1400" spc="0">
                <a:latin typeface="Times New Roman"/>
                <a:cs typeface="Times New Roman"/>
              </a:rPr>
              <a:t> </a:t>
            </a:r>
            <a:endParaRPr sz="1400">
              <a:latin typeface="Times New Roman"/>
              <a:cs typeface="Times New Roman"/>
            </a:endParaRPr>
          </a:p>
          <a:p>
            <a:pPr marL="56896" marR="1050453">
              <a:lnSpc>
                <a:spcPts val="1609"/>
              </a:lnSpc>
              <a:spcBef>
                <a:spcPts val="244"/>
              </a:spcBef>
            </a:pPr>
            <a:r>
              <a:rPr dirty="0" smtClean="0" sz="1400" spc="4">
                <a:latin typeface="Times New Roman"/>
                <a:cs typeface="Times New Roman"/>
              </a:rPr>
              <a:t>J</a:t>
            </a:r>
            <a:r>
              <a:rPr dirty="0" smtClean="0" sz="1400" spc="-4">
                <a:latin typeface="Times New Roman"/>
                <a:cs typeface="Times New Roman"/>
              </a:rPr>
              <a:t>o</a:t>
            </a:r>
            <a:r>
              <a:rPr dirty="0" smtClean="0" sz="1400" spc="4">
                <a:latin typeface="Times New Roman"/>
                <a:cs typeface="Times New Roman"/>
              </a:rPr>
              <a:t>i</a:t>
            </a:r>
            <a:r>
              <a:rPr dirty="0" smtClean="0" sz="1400" spc="0">
                <a:latin typeface="Times New Roman"/>
                <a:cs typeface="Times New Roman"/>
              </a:rPr>
              <a:t>n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-14">
                <a:latin typeface="Times New Roman"/>
                <a:cs typeface="Times New Roman"/>
              </a:rPr>
              <a:t>F</a:t>
            </a:r>
            <a:r>
              <a:rPr dirty="0" smtClean="0" sz="1400" spc="-4">
                <a:latin typeface="Times New Roman"/>
                <a:cs typeface="Times New Roman"/>
              </a:rPr>
              <a:t>u</a:t>
            </a:r>
            <a:r>
              <a:rPr dirty="0" smtClean="0" sz="1400" spc="4">
                <a:latin typeface="Times New Roman"/>
                <a:cs typeface="Times New Roman"/>
              </a:rPr>
              <a:t>n</a:t>
            </a:r>
            <a:r>
              <a:rPr dirty="0" smtClean="0" sz="1400" spc="0">
                <a:latin typeface="Times New Roman"/>
                <a:cs typeface="Times New Roman"/>
              </a:rPr>
              <a:t>c</a:t>
            </a:r>
            <a:r>
              <a:rPr dirty="0" smtClean="0" sz="1400" spc="-4">
                <a:latin typeface="Times New Roman"/>
                <a:cs typeface="Times New Roman"/>
              </a:rPr>
              <a:t>t</a:t>
            </a:r>
            <a:r>
              <a:rPr dirty="0" smtClean="0" sz="1400" spc="-4">
                <a:latin typeface="Times New Roman"/>
                <a:cs typeface="Times New Roman"/>
              </a:rPr>
              <a:t>i</a:t>
            </a:r>
            <a:r>
              <a:rPr dirty="0" smtClean="0" sz="1400" spc="4">
                <a:latin typeface="Times New Roman"/>
                <a:cs typeface="Times New Roman"/>
              </a:rPr>
              <a:t>o</a:t>
            </a:r>
            <a:r>
              <a:rPr dirty="0" smtClean="0" sz="1400" spc="-4">
                <a:latin typeface="Times New Roman"/>
                <a:cs typeface="Times New Roman"/>
              </a:rPr>
              <a:t>n</a:t>
            </a:r>
            <a:r>
              <a:rPr dirty="0" smtClean="0" sz="1400" spc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244"/>
              </a:spcBef>
            </a:pPr>
            <a:r>
              <a:rPr dirty="0" smtClean="0" sz="1400" spc="4">
                <a:latin typeface="Times New Roman"/>
                <a:cs typeface="Times New Roman"/>
              </a:rPr>
              <a:t>J</a:t>
            </a:r>
            <a:r>
              <a:rPr dirty="0" smtClean="0" sz="1400" spc="-4">
                <a:latin typeface="Times New Roman"/>
                <a:cs typeface="Times New Roman"/>
              </a:rPr>
              <a:t>o</a:t>
            </a:r>
            <a:r>
              <a:rPr dirty="0" smtClean="0" sz="1400" spc="-4">
                <a:latin typeface="Times New Roman"/>
                <a:cs typeface="Times New Roman"/>
              </a:rPr>
              <a:t>i</a:t>
            </a:r>
            <a:r>
              <a:rPr dirty="0" smtClean="0" sz="1400" spc="0">
                <a:latin typeface="Times New Roman"/>
                <a:cs typeface="Times New Roman"/>
              </a:rPr>
              <a:t>n</a:t>
            </a:r>
            <a:r>
              <a:rPr dirty="0" smtClean="0" sz="1400" spc="4">
                <a:latin typeface="Times New Roman"/>
                <a:cs typeface="Times New Roman"/>
              </a:rPr>
              <a:t> </a:t>
            </a:r>
            <a:r>
              <a:rPr dirty="0" smtClean="0" sz="1400" spc="0">
                <a:latin typeface="Times New Roman"/>
                <a:cs typeface="Times New Roman"/>
              </a:rPr>
              <a:t>I</a:t>
            </a:r>
            <a:r>
              <a:rPr dirty="0" smtClean="0" sz="1400" spc="-9">
                <a:latin typeface="Times New Roman"/>
                <a:cs typeface="Times New Roman"/>
              </a:rPr>
              <a:t>n</a:t>
            </a:r>
            <a:r>
              <a:rPr dirty="0" smtClean="0" sz="1400" spc="4">
                <a:latin typeface="Times New Roman"/>
                <a:cs typeface="Times New Roman"/>
              </a:rPr>
              <a:t>d</a:t>
            </a:r>
            <a:r>
              <a:rPr dirty="0" smtClean="0" sz="1400" spc="-9">
                <a:latin typeface="Times New Roman"/>
                <a:cs typeface="Times New Roman"/>
              </a:rPr>
              <a:t>e</a:t>
            </a:r>
            <a:r>
              <a:rPr dirty="0" smtClean="0" sz="1400" spc="4">
                <a:latin typeface="Times New Roman"/>
                <a:cs typeface="Times New Roman"/>
              </a:rPr>
              <a:t>x</a:t>
            </a:r>
            <a:r>
              <a:rPr dirty="0" smtClean="0" sz="1400" spc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1749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5583" y="6382147"/>
            <a:ext cx="28142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dirty="0" smtClean="0" sz="2800" spc="0" b="1">
                <a:latin typeface="Times New Roman"/>
                <a:cs typeface="Times New Roman"/>
              </a:rPr>
              <a:t>Format</a:t>
            </a:r>
            <a:r>
              <a:rPr dirty="0" smtClean="0" sz="2800" spc="-90" b="1">
                <a:latin typeface="Times New Roman"/>
                <a:cs typeface="Times New Roman"/>
              </a:rPr>
              <a:t> </a:t>
            </a:r>
            <a:r>
              <a:rPr dirty="0" smtClean="0" sz="2800" spc="9" b="1">
                <a:latin typeface="Times New Roman"/>
                <a:cs typeface="Times New Roman"/>
              </a:rPr>
              <a:t>F</a:t>
            </a:r>
            <a:r>
              <a:rPr dirty="0" smtClean="0" sz="2800" spc="0" b="1">
                <a:latin typeface="Times New Roman"/>
                <a:cs typeface="Times New Roman"/>
              </a:rPr>
              <a:t>u</a:t>
            </a:r>
            <a:r>
              <a:rPr dirty="0" smtClean="0" sz="2800" spc="9" b="1">
                <a:latin typeface="Times New Roman"/>
                <a:cs typeface="Times New Roman"/>
              </a:rPr>
              <a:t>n</a:t>
            </a:r>
            <a:r>
              <a:rPr dirty="0" smtClean="0" sz="2800" spc="0" b="1">
                <a:latin typeface="Times New Roman"/>
                <a:cs typeface="Times New Roman"/>
              </a:rPr>
              <a:t>ctio</a:t>
            </a:r>
            <a:r>
              <a:rPr dirty="0" smtClean="0" sz="2800" spc="9" b="1">
                <a:latin typeface="Times New Roman"/>
                <a:cs typeface="Times New Roman"/>
              </a:rPr>
              <a:t>n</a:t>
            </a:r>
            <a:r>
              <a:rPr dirty="0" smtClean="0" sz="2800" spc="0" b="1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80106"/>
            <a:ext cx="1716518" cy="221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For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dirty="0" smtClean="0" sz="1550" spc="-47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550" spc="-9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04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77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327650" cy="2774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3689350"/>
            <a:ext cx="5939790" cy="4230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4306" y="3402473"/>
            <a:ext cx="343605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dirty="0" smtClean="0" sz="2800" spc="0" b="1">
                <a:latin typeface="Times New Roman"/>
                <a:cs typeface="Times New Roman"/>
              </a:rPr>
              <a:t>Dis</a:t>
            </a:r>
            <a:r>
              <a:rPr dirty="0" smtClean="0" sz="2800" spc="4" b="1">
                <a:latin typeface="Times New Roman"/>
                <a:cs typeface="Times New Roman"/>
              </a:rPr>
              <a:t>t</a:t>
            </a:r>
            <a:r>
              <a:rPr dirty="0" smtClean="0" sz="2800" spc="0" b="1">
                <a:latin typeface="Times New Roman"/>
                <a:cs typeface="Times New Roman"/>
              </a:rPr>
              <a:t>inct</a:t>
            </a:r>
            <a:r>
              <a:rPr dirty="0" smtClean="0" sz="2800" spc="-93" b="1">
                <a:latin typeface="Times New Roman"/>
                <a:cs typeface="Times New Roman"/>
              </a:rPr>
              <a:t> </a:t>
            </a:r>
            <a:r>
              <a:rPr dirty="0" smtClean="0" sz="2800" spc="9" b="1">
                <a:latin typeface="Times New Roman"/>
                <a:cs typeface="Times New Roman"/>
              </a:rPr>
              <a:t>V</a:t>
            </a:r>
            <a:r>
              <a:rPr dirty="0" smtClean="0" sz="2800" spc="0" b="1">
                <a:latin typeface="Times New Roman"/>
                <a:cs typeface="Times New Roman"/>
              </a:rPr>
              <a:t>s.</a:t>
            </a:r>
            <a:r>
              <a:rPr dirty="0" smtClean="0" sz="2800" spc="-38" b="1">
                <a:latin typeface="Times New Roman"/>
                <a:cs typeface="Times New Roman"/>
              </a:rPr>
              <a:t> </a:t>
            </a:r>
            <a:r>
              <a:rPr dirty="0" smtClean="0" sz="2800" spc="0" b="1">
                <a:latin typeface="Times New Roman"/>
                <a:cs typeface="Times New Roman"/>
              </a:rPr>
              <a:t>Gro</a:t>
            </a:r>
            <a:r>
              <a:rPr dirty="0" smtClean="0" sz="2800" spc="9" b="1">
                <a:latin typeface="Times New Roman"/>
                <a:cs typeface="Times New Roman"/>
              </a:rPr>
              <a:t>u</a:t>
            </a:r>
            <a:r>
              <a:rPr dirty="0" smtClean="0" sz="2800" spc="0" b="1">
                <a:latin typeface="Times New Roman"/>
                <a:cs typeface="Times New Roman"/>
              </a:rPr>
              <a:t>p</a:t>
            </a:r>
            <a:r>
              <a:rPr dirty="0" smtClean="0" sz="2800" spc="-79" b="1">
                <a:latin typeface="Times New Roman"/>
                <a:cs typeface="Times New Roman"/>
              </a:rPr>
              <a:t> </a:t>
            </a:r>
            <a:r>
              <a:rPr dirty="0" smtClean="0" sz="2800" spc="0" b="1">
                <a:latin typeface="Times New Roman"/>
                <a:cs typeface="Times New Roman"/>
              </a:rPr>
              <a:t>By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14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0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53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645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741034" cy="5709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438775" cy="4659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5574030"/>
            <a:ext cx="4468495" cy="2830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31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48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0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140713"/>
            <a:ext cx="5939790" cy="7768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4005"/>
            <a:ext cx="207790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Dist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550" spc="-51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Vs.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dirty="0" smtClean="0" sz="1550" spc="-4" b="1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oup</a:t>
            </a:r>
            <a:r>
              <a:rPr dirty="0" smtClean="0" sz="1550" spc="-13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By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64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61387" y="5681107"/>
            <a:ext cx="290235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dirty="0" smtClean="0" sz="2800" spc="0" b="1">
                <a:latin typeface="Times New Roman"/>
                <a:cs typeface="Times New Roman"/>
              </a:rPr>
              <a:t>HELP</a:t>
            </a:r>
            <a:r>
              <a:rPr dirty="0" smtClean="0" sz="2800" spc="0" b="1">
                <a:latin typeface="Times New Roman"/>
                <a:cs typeface="Times New Roman"/>
              </a:rPr>
              <a:t> </a:t>
            </a:r>
            <a:r>
              <a:rPr dirty="0" smtClean="0" sz="2800" spc="4" b="1">
                <a:latin typeface="Times New Roman"/>
                <a:cs typeface="Times New Roman"/>
              </a:rPr>
              <a:t>a</a:t>
            </a:r>
            <a:r>
              <a:rPr dirty="0" smtClean="0" sz="2800" spc="0" b="1">
                <a:latin typeface="Times New Roman"/>
                <a:cs typeface="Times New Roman"/>
              </a:rPr>
              <a:t>nd</a:t>
            </a:r>
            <a:r>
              <a:rPr dirty="0" smtClean="0" sz="2800" spc="-40" b="1">
                <a:latin typeface="Times New Roman"/>
                <a:cs typeface="Times New Roman"/>
              </a:rPr>
              <a:t> </a:t>
            </a:r>
            <a:r>
              <a:rPr dirty="0" smtClean="0" sz="2800" spc="0" b="1">
                <a:latin typeface="Times New Roman"/>
                <a:cs typeface="Times New Roman"/>
              </a:rPr>
              <a:t>SHOW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429586"/>
            <a:ext cx="1651248" cy="221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HELP</a:t>
            </a:r>
            <a:r>
              <a:rPr dirty="0" smtClean="0" sz="1550" spc="-41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dirty="0" smtClean="0" sz="1550" spc="-18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SH</a:t>
            </a:r>
            <a:r>
              <a:rPr dirty="0" smtClean="0" sz="1550" spc="9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W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29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0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2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73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746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05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471" y="4804553"/>
            <a:ext cx="232177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dirty="0" smtClean="0" sz="2800" spc="0" b="1">
                <a:latin typeface="Times New Roman"/>
                <a:cs typeface="Times New Roman"/>
              </a:rPr>
              <a:t>J</a:t>
            </a:r>
            <a:r>
              <a:rPr dirty="0" smtClean="0" sz="2800" spc="9" b="1">
                <a:latin typeface="Times New Roman"/>
                <a:cs typeface="Times New Roman"/>
              </a:rPr>
              <a:t>o</a:t>
            </a:r>
            <a:r>
              <a:rPr dirty="0" smtClean="0" sz="2800" spc="0" b="1">
                <a:latin typeface="Times New Roman"/>
                <a:cs typeface="Times New Roman"/>
              </a:rPr>
              <a:t>in</a:t>
            </a:r>
            <a:r>
              <a:rPr dirty="0" smtClean="0" sz="2800" spc="-51" b="1">
                <a:latin typeface="Times New Roman"/>
                <a:cs typeface="Times New Roman"/>
              </a:rPr>
              <a:t> </a:t>
            </a:r>
            <a:r>
              <a:rPr dirty="0" smtClean="0" sz="2800" spc="0" b="1">
                <a:latin typeface="Times New Roman"/>
                <a:cs typeface="Times New Roman"/>
              </a:rPr>
              <a:t>Fu</a:t>
            </a:r>
            <a:r>
              <a:rPr dirty="0" smtClean="0" sz="2800" spc="9" b="1">
                <a:latin typeface="Times New Roman"/>
                <a:cs typeface="Times New Roman"/>
              </a:rPr>
              <a:t>n</a:t>
            </a:r>
            <a:r>
              <a:rPr dirty="0" smtClean="0" sz="2800" spc="0" b="1">
                <a:latin typeface="Times New Roman"/>
                <a:cs typeface="Times New Roman"/>
              </a:rPr>
              <a:t>ctio</a:t>
            </a:r>
            <a:r>
              <a:rPr dirty="0" smtClean="0" sz="2800" spc="9" b="1">
                <a:latin typeface="Times New Roman"/>
                <a:cs typeface="Times New Roman"/>
              </a:rPr>
              <a:t>n</a:t>
            </a:r>
            <a:r>
              <a:rPr dirty="0" smtClean="0" sz="2800" spc="0" b="1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6035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1455439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J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dirty="0" smtClean="0" sz="1550" spc="-13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96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17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5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04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90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52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12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9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08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16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53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9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1299" y="5681107"/>
            <a:ext cx="126431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dirty="0" smtClean="0" sz="2800" spc="0" b="1">
                <a:latin typeface="Times New Roman"/>
                <a:cs typeface="Times New Roman"/>
              </a:rPr>
              <a:t>Exp</a:t>
            </a:r>
            <a:r>
              <a:rPr dirty="0" smtClean="0" sz="2800" spc="4" b="1">
                <a:latin typeface="Times New Roman"/>
                <a:cs typeface="Times New Roman"/>
              </a:rPr>
              <a:t>l</a:t>
            </a:r>
            <a:r>
              <a:rPr dirty="0" smtClean="0" sz="2800" spc="0" b="1">
                <a:latin typeface="Times New Roman"/>
                <a:cs typeface="Times New Roman"/>
              </a:rPr>
              <a:t>a</a:t>
            </a:r>
            <a:r>
              <a:rPr dirty="0" smtClean="0" sz="2800" spc="4" b="1">
                <a:latin typeface="Times New Roman"/>
                <a:cs typeface="Times New Roman"/>
              </a:rPr>
              <a:t>i</a:t>
            </a:r>
            <a:r>
              <a:rPr dirty="0" smtClean="0" sz="2800" spc="0" b="1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192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0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5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50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3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438775" cy="271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3625850"/>
            <a:ext cx="5939790" cy="4015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629275" cy="3514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017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29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6639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75496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Ex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in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220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0111" y="5213239"/>
            <a:ext cx="198337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dirty="0" smtClean="0" sz="2800" spc="0" b="1">
                <a:latin typeface="Times New Roman"/>
                <a:cs typeface="Times New Roman"/>
              </a:rPr>
              <a:t>J</a:t>
            </a:r>
            <a:r>
              <a:rPr dirty="0" smtClean="0" sz="2800" spc="9" b="1">
                <a:latin typeface="Times New Roman"/>
                <a:cs typeface="Times New Roman"/>
              </a:rPr>
              <a:t>o</a:t>
            </a:r>
            <a:r>
              <a:rPr dirty="0" smtClean="0" sz="2800" spc="0" b="1">
                <a:latin typeface="Times New Roman"/>
                <a:cs typeface="Times New Roman"/>
              </a:rPr>
              <a:t>in</a:t>
            </a:r>
            <a:r>
              <a:rPr dirty="0" smtClean="0" sz="2800" spc="-51" b="1">
                <a:latin typeface="Times New Roman"/>
                <a:cs typeface="Times New Roman"/>
              </a:rPr>
              <a:t> </a:t>
            </a:r>
            <a:r>
              <a:rPr dirty="0" smtClean="0" sz="2800" spc="4" b="1">
                <a:latin typeface="Times New Roman"/>
                <a:cs typeface="Times New Roman"/>
              </a:rPr>
              <a:t>I</a:t>
            </a:r>
            <a:r>
              <a:rPr dirty="0" smtClean="0" sz="2800" spc="0" b="1">
                <a:latin typeface="Times New Roman"/>
                <a:cs typeface="Times New Roman"/>
              </a:rPr>
              <a:t>n</a:t>
            </a:r>
            <a:r>
              <a:rPr dirty="0" smtClean="0" sz="2800" spc="9" b="1">
                <a:latin typeface="Times New Roman"/>
                <a:cs typeface="Times New Roman"/>
              </a:rPr>
              <a:t>d</a:t>
            </a:r>
            <a:r>
              <a:rPr dirty="0" smtClean="0" sz="2800" spc="-14" b="1">
                <a:latin typeface="Times New Roman"/>
                <a:cs typeface="Times New Roman"/>
              </a:rPr>
              <a:t>e</a:t>
            </a:r>
            <a:r>
              <a:rPr dirty="0" smtClean="0" sz="2800" spc="0" b="1">
                <a:latin typeface="Times New Roman"/>
                <a:cs typeface="Times New Roman"/>
              </a:rPr>
              <a:t>xes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5597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124822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J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dirty="0" smtClean="0" sz="1550" spc="-13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dirty="0" smtClean="0" sz="1550" spc="4" b="1">
                <a:solidFill>
                  <a:srgbClr val="810000"/>
                </a:solidFill>
                <a:latin typeface="Arial"/>
                <a:cs typeface="Arial"/>
              </a:rPr>
              <a:t>x</a:t>
            </a:r>
            <a:r>
              <a:rPr dirty="0" smtClean="0" sz="1550" spc="0" b="1">
                <a:solidFill>
                  <a:srgbClr val="810000"/>
                </a:solidFill>
                <a:latin typeface="Arial"/>
                <a:cs typeface="Arial"/>
              </a:rPr>
              <a:t>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693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93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0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93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32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4237990"/>
            <a:ext cx="5208270" cy="372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06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